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是面包店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Baker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的海报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内容包括营业时间、会员优惠、面包出炉时间等。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76" y="908720"/>
            <a:ext cx="10903059" cy="1340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7855" y="620688"/>
            <a:ext cx="5034703" cy="18994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5373" y="2492896"/>
            <a:ext cx="6299664" cy="4066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735166" y="251953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questionnaire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survey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7547" y="2124064"/>
            <a:ext cx="3545899" cy="395469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推理判断题。分析图片内容可知，图中是宣传有关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Baker’s Kitchen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的信息，包括营业时间、会员优惠、面包出炉时间等，显然是一个广告性质的海报。故选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know about Baker’s Kitchen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can’t buy breads on Tuesdays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breads are half price at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can’t get breads after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members can save $100 on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breads at half price after 8 p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Saturdays and Sundays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可知，工作日面包在晚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点后打半价，周末面包在晚上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点半后打半价，选项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分，面包半价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06384" y="242106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 usually goes to Baker’s Kitchen before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kind may be his favourite bread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French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Bread rolls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“French Bread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通常在早上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点前去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Baker’s Kitchen,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出炉的法式面包最有可能是他喜欢的，因为它在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到达的时间前出炉。故选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019032"/>
            <a:ext cx="11485848" cy="172606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解题步骤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读题干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精准定位关键词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仔细比对选项与原文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找出图片中出炉时间与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相符的面包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得出答案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27" y="1954336"/>
            <a:ext cx="1422182" cy="420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1016</Words>
  <Application>WPS 演示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2025-09-22T02:37:23Z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8D87123A4BEE4D1EB7CD3F197F2D4CF2_12</vt:lpwstr>
  </property>
</Properties>
</file>